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1"/>
  </p:notesMasterIdLst>
  <p:handoutMasterIdLst>
    <p:handoutMasterId r:id="rId12"/>
  </p:handoutMasterIdLst>
  <p:sldIdLst>
    <p:sldId id="604" r:id="rId7"/>
    <p:sldId id="701" r:id="rId8"/>
    <p:sldId id="709" r:id="rId9"/>
    <p:sldId id="711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FDE"/>
    <a:srgbClr val="F1C400"/>
    <a:srgbClr val="A15A95"/>
    <a:srgbClr val="CF4520"/>
    <a:srgbClr val="092C74"/>
    <a:srgbClr val="E0E0E0"/>
    <a:srgbClr val="68ACE5"/>
    <a:srgbClr val="0072CE"/>
    <a:srgbClr val="009B77"/>
    <a:srgbClr val="FFF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025E3-A505-809C-FC23-046F49F2DFE6}" v="379" dt="2024-01-30T17:43:59.0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6094" autoAdjust="0"/>
  </p:normalViewPr>
  <p:slideViewPr>
    <p:cSldViewPr snapToGrid="0" showGuides="1">
      <p:cViewPr varScale="1">
        <p:scale>
          <a:sx n="171" d="100"/>
          <a:sy n="171" d="100"/>
        </p:scale>
        <p:origin x="504" y="168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-3289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93F025E3-A505-809C-FC23-046F49F2DFE6}"/>
    <pc:docChg chg="delSld">
      <pc:chgData name="" userId="" providerId="" clId="Web-{93F025E3-A505-809C-FC23-046F49F2DFE6}" dt="2024-01-30T17:19:47.825" v="0"/>
      <pc:docMkLst>
        <pc:docMk/>
      </pc:docMkLst>
      <pc:sldChg chg="del">
        <pc:chgData name="" userId="" providerId="" clId="Web-{93F025E3-A505-809C-FC23-046F49F2DFE6}" dt="2024-01-30T17:19:47.825" v="0"/>
        <pc:sldMkLst>
          <pc:docMk/>
          <pc:sldMk cId="2208323800" sldId="604"/>
        </pc:sldMkLst>
      </pc:sldChg>
    </pc:docChg>
  </pc:docChgLst>
  <pc:docChgLst>
    <pc:chgData name="Josiah Lim" userId="S::jlim76@jh.edu::aab274b0-c759-44f1-b5c4-17be17945113" providerId="AD" clId="Web-{93F025E3-A505-809C-FC23-046F49F2DFE6}"/>
    <pc:docChg chg="addSld delSld modSld">
      <pc:chgData name="Josiah Lim" userId="S::jlim76@jh.edu::aab274b0-c759-44f1-b5c4-17be17945113" providerId="AD" clId="Web-{93F025E3-A505-809C-FC23-046F49F2DFE6}" dt="2024-01-30T17:43:59.001" v="368" actId="1076"/>
      <pc:docMkLst>
        <pc:docMk/>
      </pc:docMkLst>
      <pc:sldChg chg="modSp add">
        <pc:chgData name="Josiah Lim" userId="S::jlim76@jh.edu::aab274b0-c759-44f1-b5c4-17be17945113" providerId="AD" clId="Web-{93F025E3-A505-809C-FC23-046F49F2DFE6}" dt="2024-01-30T17:20:09.873" v="28" actId="20577"/>
        <pc:sldMkLst>
          <pc:docMk/>
          <pc:sldMk cId="2208323800" sldId="604"/>
        </pc:sldMkLst>
        <pc:spChg chg="mod">
          <ac:chgData name="Josiah Lim" userId="S::jlim76@jh.edu::aab274b0-c759-44f1-b5c4-17be17945113" providerId="AD" clId="Web-{93F025E3-A505-809C-FC23-046F49F2DFE6}" dt="2024-01-30T17:20:09.873" v="28" actId="20577"/>
          <ac:spMkLst>
            <pc:docMk/>
            <pc:sldMk cId="2208323800" sldId="604"/>
            <ac:spMk id="9" creationId="{6E9DDCCD-6809-49BB-9647-A8B2884DA264}"/>
          </ac:spMkLst>
        </pc:spChg>
      </pc:sldChg>
      <pc:sldChg chg="modSp">
        <pc:chgData name="Josiah Lim" userId="S::jlim76@jh.edu::aab274b0-c759-44f1-b5c4-17be17945113" providerId="AD" clId="Web-{93F025E3-A505-809C-FC23-046F49F2DFE6}" dt="2024-01-30T17:23:31.596" v="238" actId="20577"/>
        <pc:sldMkLst>
          <pc:docMk/>
          <pc:sldMk cId="59846415" sldId="701"/>
        </pc:sldMkLst>
        <pc:spChg chg="mod">
          <ac:chgData name="Josiah Lim" userId="S::jlim76@jh.edu::aab274b0-c759-44f1-b5c4-17be17945113" providerId="AD" clId="Web-{93F025E3-A505-809C-FC23-046F49F2DFE6}" dt="2024-01-30T17:20:19.248" v="38" actId="20577"/>
          <ac:spMkLst>
            <pc:docMk/>
            <pc:sldMk cId="59846415" sldId="701"/>
            <ac:spMk id="5" creationId="{55847C5A-A8D8-DA07-4AC4-F79D9AA1E6DB}"/>
          </ac:spMkLst>
        </pc:spChg>
        <pc:spChg chg="mod">
          <ac:chgData name="Josiah Lim" userId="S::jlim76@jh.edu::aab274b0-c759-44f1-b5c4-17be17945113" providerId="AD" clId="Web-{93F025E3-A505-809C-FC23-046F49F2DFE6}" dt="2024-01-30T17:23:31.596" v="238" actId="20577"/>
          <ac:spMkLst>
            <pc:docMk/>
            <pc:sldMk cId="59846415" sldId="701"/>
            <ac:spMk id="7" creationId="{B69686D0-04B2-1490-F04D-B7907C085DA5}"/>
          </ac:spMkLst>
        </pc:spChg>
      </pc:sldChg>
      <pc:sldChg chg="del">
        <pc:chgData name="Josiah Lim" userId="S::jlim76@jh.edu::aab274b0-c759-44f1-b5c4-17be17945113" providerId="AD" clId="Web-{93F025E3-A505-809C-FC23-046F49F2DFE6}" dt="2024-01-30T17:26:05.303" v="332"/>
        <pc:sldMkLst>
          <pc:docMk/>
          <pc:sldMk cId="2919758966" sldId="702"/>
        </pc:sldMkLst>
      </pc:sldChg>
      <pc:sldChg chg="del">
        <pc:chgData name="Josiah Lim" userId="S::jlim76@jh.edu::aab274b0-c759-44f1-b5c4-17be17945113" providerId="AD" clId="Web-{93F025E3-A505-809C-FC23-046F49F2DFE6}" dt="2024-01-30T17:26:05.303" v="331"/>
        <pc:sldMkLst>
          <pc:docMk/>
          <pc:sldMk cId="2317898555" sldId="703"/>
        </pc:sldMkLst>
      </pc:sldChg>
      <pc:sldChg chg="del">
        <pc:chgData name="Josiah Lim" userId="S::jlim76@jh.edu::aab274b0-c759-44f1-b5c4-17be17945113" providerId="AD" clId="Web-{93F025E3-A505-809C-FC23-046F49F2DFE6}" dt="2024-01-30T17:26:05.303" v="330"/>
        <pc:sldMkLst>
          <pc:docMk/>
          <pc:sldMk cId="2461777595" sldId="704"/>
        </pc:sldMkLst>
      </pc:sldChg>
      <pc:sldChg chg="del">
        <pc:chgData name="Josiah Lim" userId="S::jlim76@jh.edu::aab274b0-c759-44f1-b5c4-17be17945113" providerId="AD" clId="Web-{93F025E3-A505-809C-FC23-046F49F2DFE6}" dt="2024-01-30T17:26:05.288" v="329"/>
        <pc:sldMkLst>
          <pc:docMk/>
          <pc:sldMk cId="1440924472" sldId="705"/>
        </pc:sldMkLst>
      </pc:sldChg>
      <pc:sldChg chg="del">
        <pc:chgData name="Josiah Lim" userId="S::jlim76@jh.edu::aab274b0-c759-44f1-b5c4-17be17945113" providerId="AD" clId="Web-{93F025E3-A505-809C-FC23-046F49F2DFE6}" dt="2024-01-30T17:26:05.288" v="328"/>
        <pc:sldMkLst>
          <pc:docMk/>
          <pc:sldMk cId="3365634227" sldId="706"/>
        </pc:sldMkLst>
      </pc:sldChg>
      <pc:sldChg chg="del">
        <pc:chgData name="Josiah Lim" userId="S::jlim76@jh.edu::aab274b0-c759-44f1-b5c4-17be17945113" providerId="AD" clId="Web-{93F025E3-A505-809C-FC23-046F49F2DFE6}" dt="2024-01-30T17:26:05.288" v="327"/>
        <pc:sldMkLst>
          <pc:docMk/>
          <pc:sldMk cId="2252520543" sldId="707"/>
        </pc:sldMkLst>
      </pc:sldChg>
      <pc:sldChg chg="del">
        <pc:chgData name="Josiah Lim" userId="S::jlim76@jh.edu::aab274b0-c759-44f1-b5c4-17be17945113" providerId="AD" clId="Web-{93F025E3-A505-809C-FC23-046F49F2DFE6}" dt="2024-01-30T17:26:05.288" v="326"/>
        <pc:sldMkLst>
          <pc:docMk/>
          <pc:sldMk cId="2197502194" sldId="708"/>
        </pc:sldMkLst>
      </pc:sldChg>
      <pc:sldChg chg="modSp add replId">
        <pc:chgData name="Josiah Lim" userId="S::jlim76@jh.edu::aab274b0-c759-44f1-b5c4-17be17945113" providerId="AD" clId="Web-{93F025E3-A505-809C-FC23-046F49F2DFE6}" dt="2024-01-30T17:26:00.459" v="325" actId="20577"/>
        <pc:sldMkLst>
          <pc:docMk/>
          <pc:sldMk cId="2496891127" sldId="709"/>
        </pc:sldMkLst>
        <pc:spChg chg="mod">
          <ac:chgData name="Josiah Lim" userId="S::jlim76@jh.edu::aab274b0-c759-44f1-b5c4-17be17945113" providerId="AD" clId="Web-{93F025E3-A505-809C-FC23-046F49F2DFE6}" dt="2024-01-30T17:26:00.459" v="325" actId="20577"/>
          <ac:spMkLst>
            <pc:docMk/>
            <pc:sldMk cId="2496891127" sldId="709"/>
            <ac:spMk id="7" creationId="{584338DD-3BBA-A292-830B-C0004036024F}"/>
          </ac:spMkLst>
        </pc:spChg>
      </pc:sldChg>
      <pc:sldChg chg="addSp modSp new del">
        <pc:chgData name="Josiah Lim" userId="S::jlim76@jh.edu::aab274b0-c759-44f1-b5c4-17be17945113" providerId="AD" clId="Web-{93F025E3-A505-809C-FC23-046F49F2DFE6}" dt="2024-01-30T17:43:48.829" v="367"/>
        <pc:sldMkLst>
          <pc:docMk/>
          <pc:sldMk cId="2629022351" sldId="710"/>
        </pc:sldMkLst>
        <pc:spChg chg="mod">
          <ac:chgData name="Josiah Lim" userId="S::jlim76@jh.edu::aab274b0-c759-44f1-b5c4-17be17945113" providerId="AD" clId="Web-{93F025E3-A505-809C-FC23-046F49F2DFE6}" dt="2024-01-30T17:26:44.226" v="352" actId="20577"/>
          <ac:spMkLst>
            <pc:docMk/>
            <pc:sldMk cId="2629022351" sldId="710"/>
            <ac:spMk id="2" creationId="{F31394C6-C95B-3AEB-4C9A-C35FD51B8032}"/>
          </ac:spMkLst>
        </pc:spChg>
        <pc:picChg chg="add mod">
          <ac:chgData name="Josiah Lim" userId="S::jlim76@jh.edu::aab274b0-c759-44f1-b5c4-17be17945113" providerId="AD" clId="Web-{93F025E3-A505-809C-FC23-046F49F2DFE6}" dt="2024-01-30T17:43:04.484" v="359" actId="1076"/>
          <ac:picMkLst>
            <pc:docMk/>
            <pc:sldMk cId="2629022351" sldId="710"/>
            <ac:picMk id="4" creationId="{C4400F6F-1D62-9E48-7591-959CF369F2D5}"/>
          </ac:picMkLst>
        </pc:picChg>
      </pc:sldChg>
      <pc:sldChg chg="addSp delSp modSp new">
        <pc:chgData name="Josiah Lim" userId="S::jlim76@jh.edu::aab274b0-c759-44f1-b5c4-17be17945113" providerId="AD" clId="Web-{93F025E3-A505-809C-FC23-046F49F2DFE6}" dt="2024-01-30T17:43:59.001" v="368" actId="1076"/>
        <pc:sldMkLst>
          <pc:docMk/>
          <pc:sldMk cId="4034792290" sldId="711"/>
        </pc:sldMkLst>
        <pc:spChg chg="add mod">
          <ac:chgData name="Josiah Lim" userId="S::jlim76@jh.edu::aab274b0-c759-44f1-b5c4-17be17945113" providerId="AD" clId="Web-{93F025E3-A505-809C-FC23-046F49F2DFE6}" dt="2024-01-30T17:43:40.688" v="366" actId="1076"/>
          <ac:spMkLst>
            <pc:docMk/>
            <pc:sldMk cId="4034792290" sldId="711"/>
            <ac:spMk id="7" creationId="{1DCB8907-2E59-87B4-F2B5-779B9B6E72F5}"/>
          </ac:spMkLst>
        </pc:spChg>
        <pc:picChg chg="add mod">
          <ac:chgData name="Josiah Lim" userId="S::jlim76@jh.edu::aab274b0-c759-44f1-b5c4-17be17945113" providerId="AD" clId="Web-{93F025E3-A505-809C-FC23-046F49F2DFE6}" dt="2024-01-30T17:43:59.001" v="368" actId="1076"/>
          <ac:picMkLst>
            <pc:docMk/>
            <pc:sldMk cId="4034792290" sldId="711"/>
            <ac:picMk id="3" creationId="{6FD5EEB5-0BBC-5A3D-E024-D5EA9E704EC2}"/>
          </ac:picMkLst>
        </pc:picChg>
        <pc:picChg chg="add del">
          <ac:chgData name="Josiah Lim" userId="S::jlim76@jh.edu::aab274b0-c759-44f1-b5c4-17be17945113" providerId="AD" clId="Web-{93F025E3-A505-809C-FC23-046F49F2DFE6}" dt="2024-01-30T17:43:16.891" v="363"/>
          <ac:picMkLst>
            <pc:docMk/>
            <pc:sldMk cId="4034792290" sldId="711"/>
            <ac:picMk id="5" creationId="{C7F81798-FAEA-A7BB-2AD2-1FC01FE7A6D8}"/>
          </ac:picMkLst>
        </pc:picChg>
      </pc:sldChg>
    </pc:docChg>
  </pc:docChgLst>
  <pc:docChgLst>
    <pc:chgData name="Josiah Lim" userId="S::jlim76@jh.edu::aab274b0-c759-44f1-b5c4-17be17945113" providerId="AD" clId="Web-{DE71437E-87A5-6F1D-36DE-ECA59F2F8357}"/>
    <pc:docChg chg="modSld">
      <pc:chgData name="Josiah Lim" userId="S::jlim76@jh.edu::aab274b0-c759-44f1-b5c4-17be17945113" providerId="AD" clId="Web-{DE71437E-87A5-6F1D-36DE-ECA59F2F8357}" dt="2023-09-11T11:37:22.444" v="18" actId="20577"/>
      <pc:docMkLst>
        <pc:docMk/>
      </pc:docMkLst>
      <pc:sldChg chg="modSp">
        <pc:chgData name="Josiah Lim" userId="S::jlim76@jh.edu::aab274b0-c759-44f1-b5c4-17be17945113" providerId="AD" clId="Web-{DE71437E-87A5-6F1D-36DE-ECA59F2F8357}" dt="2023-09-11T11:37:22.444" v="18" actId="20577"/>
        <pc:sldMkLst>
          <pc:docMk/>
          <pc:sldMk cId="2208323800" sldId="604"/>
        </pc:sldMkLst>
        <pc:spChg chg="mod">
          <ac:chgData name="Josiah Lim" userId="S::jlim76@jh.edu::aab274b0-c759-44f1-b5c4-17be17945113" providerId="AD" clId="Web-{DE71437E-87A5-6F1D-36DE-ECA59F2F8357}" dt="2023-09-11T11:37:22.444" v="18" actId="20577"/>
          <ac:spMkLst>
            <pc:docMk/>
            <pc:sldMk cId="2208323800" sldId="604"/>
            <ac:spMk id="9" creationId="{6E9DDCCD-6809-49BB-9647-A8B2884DA26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23" t="7786" r="6323" b="18463"/>
          <a:stretch/>
        </p:blipFill>
        <p:spPr bwMode="auto">
          <a:xfrm>
            <a:off x="0" y="0"/>
            <a:ext cx="9143999" cy="514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722" y="972475"/>
            <a:ext cx="3575013" cy="92721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 userDrawn="1"/>
        </p:nvSpPr>
        <p:spPr>
          <a:xfrm>
            <a:off x="910668" y="189969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762663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94076" y="2757901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368595"/>
            <a:ext cx="4682835" cy="867165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44340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011" y="1612107"/>
            <a:ext cx="8339978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5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22954" y="2421798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552353"/>
            <a:ext cx="4953052" cy="86760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148856"/>
            <a:ext cx="3588328" cy="86946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20" y="101884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6928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99237"/>
            <a:ext cx="4581006" cy="865424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092C7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Click to </a:t>
            </a:r>
            <a:r>
              <a:rPr lang="en-US" noProof="0"/>
              <a:t>add title</a:t>
            </a:r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2E7280-E0EB-D34E-ACCA-E3CD48433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553" y="1757825"/>
            <a:ext cx="3941378" cy="1700078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2412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 Blue Call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22E3D-8576-D248-8FD1-C324D7DFE63C}"/>
              </a:ext>
            </a:extLst>
          </p:cNvPr>
          <p:cNvSpPr/>
          <p:nvPr userDrawn="1"/>
        </p:nvSpPr>
        <p:spPr>
          <a:xfrm>
            <a:off x="3342290" y="1600200"/>
            <a:ext cx="5801710" cy="19431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028B7-D1DD-4A43-98BB-B15FB8015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887" y="1821512"/>
            <a:ext cx="5472968" cy="150047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>
              <a:defRPr sz="16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2533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3419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1884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7"/>
            <a:ext cx="8085415" cy="85754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">
            <a:extLst>
              <a:ext uri="{FF2B5EF4-FFF2-40B4-BE49-F238E27FC236}">
                <a16:creationId xmlns:a16="http://schemas.microsoft.com/office/drawing/2014/main" id="{95812EB8-9C15-3D45-A153-203E42E985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1" y="107119"/>
            <a:ext cx="8088983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0352" y="1389888"/>
            <a:ext cx="8096622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30188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351" y="3058846"/>
            <a:ext cx="8088983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marR="0" indent="-230188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92C74"/>
              </a:buClr>
              <a:buSzTx/>
              <a:buFont typeface="Courier New" panose="02070309020205020404" pitchFamily="49" charset="0"/>
              <a:buChar char="o"/>
              <a:tabLst/>
              <a:defRPr sz="1600"/>
            </a:lvl2pPr>
            <a:lvl3pPr marL="914400" indent="-228600">
              <a:buClr>
                <a:srgbClr val="092C74"/>
              </a:buClr>
              <a:buFont typeface="Arial" panose="020B0604020202020204" pitchFamily="34" charset="0"/>
              <a:buChar char="•"/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endParaRPr lang="en-US" dirty="0"/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422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212651"/>
            <a:ext cx="3706784" cy="86846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480" y="108332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" name="Page Number">
            <a:extLst>
              <a:ext uri="{FF2B5EF4-FFF2-40B4-BE49-F238E27FC236}">
                <a16:creationId xmlns:a16="http://schemas.microsoft.com/office/drawing/2014/main" id="{AD80480C-BCE4-F8AE-1888-D35CDB29D6DE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212650"/>
            <a:ext cx="3706784" cy="86980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rgbClr val="092C74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47488" y="1083767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3FC4CE32-48E2-3B4B-A344-FA1B60CC3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919" y="1125404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3919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7263" y="1121733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7263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690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B452B98A-49AE-D745-88D4-EBD54A1A3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0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7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5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83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E5F8C0C4-F46E-7C48-AC3A-8898F331F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147734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585735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5053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A42F6F62-4CCC-134C-94B4-C90A17781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6245" y="1158793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8" name="Table or Image">
            <a:extLst>
              <a:ext uri="{FF2B5EF4-FFF2-40B4-BE49-F238E27FC236}">
                <a16:creationId xmlns:a16="http://schemas.microsoft.com/office/drawing/2014/main" id="{DDD4E2F5-1A81-4241-9AE5-D5CFB69EC292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36245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940518" y="117737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9" name="Table or Image">
            <a:extLst>
              <a:ext uri="{FF2B5EF4-FFF2-40B4-BE49-F238E27FC236}">
                <a16:creationId xmlns:a16="http://schemas.microsoft.com/office/drawing/2014/main" id="{F77511AE-C7BF-5C49-A300-0159E6B307C6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940518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55301" y="116144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0" name="Table or Image">
            <a:extLst>
              <a:ext uri="{FF2B5EF4-FFF2-40B4-BE49-F238E27FC236}">
                <a16:creationId xmlns:a16="http://schemas.microsoft.com/office/drawing/2014/main" id="{DA770E6D-EA2A-544D-B9F7-A7FC458B64A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3755301" y="1585734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612124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1" name="Table or Image">
            <a:extLst>
              <a:ext uri="{FF2B5EF4-FFF2-40B4-BE49-F238E27FC236}">
                <a16:creationId xmlns:a16="http://schemas.microsoft.com/office/drawing/2014/main" id="{61CE47B8-4BB9-A84E-869C-30790EAB0AC1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612124" y="1577526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22" name="Item 4 Title">
            <a:extLst>
              <a:ext uri="{FF2B5EF4-FFF2-40B4-BE49-F238E27FC236}">
                <a16:creationId xmlns:a16="http://schemas.microsoft.com/office/drawing/2014/main" id="{73A9FB82-86AB-A14D-B614-A001BB31BF3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8437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3" name="Table or Image">
            <a:extLst>
              <a:ext uri="{FF2B5EF4-FFF2-40B4-BE49-F238E27FC236}">
                <a16:creationId xmlns:a16="http://schemas.microsoft.com/office/drawing/2014/main" id="{F17C3906-CD72-3449-B9D3-E90ED24E9D2A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7458437" y="157752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5855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352" y="1389888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389888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591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50669"/>
            <a:ext cx="8085415" cy="81399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or Proce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C5CE5-BF88-EC4B-A5BB-C91694E1B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712" y="59798"/>
            <a:ext cx="8096246" cy="942358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56D86C-B76F-7D41-865B-669A58A40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7C9E05-905F-4239-BA70-7805F39E253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2413" y="1257854"/>
            <a:ext cx="8366125" cy="362209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caption</a:t>
            </a:r>
          </a:p>
        </p:txBody>
      </p:sp>
      <p:grpSp>
        <p:nvGrpSpPr>
          <p:cNvPr id="46" name="Group 45" descr="Timeline image">
            <a:extLst>
              <a:ext uri="{FF2B5EF4-FFF2-40B4-BE49-F238E27FC236}">
                <a16:creationId xmlns:a16="http://schemas.microsoft.com/office/drawing/2014/main" id="{12EE74DF-9333-4546-8B0E-F0FCE41F51A0}"/>
              </a:ext>
            </a:extLst>
          </p:cNvPr>
          <p:cNvGrpSpPr/>
          <p:nvPr userDrawn="1"/>
        </p:nvGrpSpPr>
        <p:grpSpPr>
          <a:xfrm>
            <a:off x="149313" y="2937932"/>
            <a:ext cx="8818280" cy="394138"/>
            <a:chOff x="149313" y="2937932"/>
            <a:chExt cx="8818280" cy="394138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8F8E5DEB-0CA8-7C40-9940-93D22D3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9313" y="2937932"/>
              <a:ext cx="8818280" cy="394138"/>
            </a:xfrm>
            <a:prstGeom prst="rightArrow">
              <a:avLst/>
            </a:prstGeom>
            <a:solidFill>
              <a:srgbClr val="0B2D7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33E08E7-D1BF-8A47-9C1F-7E6E6F13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61676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B425AC6-6A04-2540-873A-C34F7415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905964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BFDF4F6-7F79-2E4D-A0A1-3DCFEC7CD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160762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DECA228-EC9A-4E43-9304-017BEA28D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405050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957417-2040-534F-8BB0-66A9FC17B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589693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01EAEE-2200-4047-AC6E-D68F83AC9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838579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053514-B4E5-7649-9105-BD559F8A4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057411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sp>
        <p:nvSpPr>
          <p:cNvPr id="32" name="Table or Image">
            <a:extLst>
              <a:ext uri="{FF2B5EF4-FFF2-40B4-BE49-F238E27FC236}">
                <a16:creationId xmlns:a16="http://schemas.microsoft.com/office/drawing/2014/main" id="{B55C9193-8997-F045-A5BC-B8BDD1896AE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25185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 algn="l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able or Image">
            <a:extLst>
              <a:ext uri="{FF2B5EF4-FFF2-40B4-BE49-F238E27FC236}">
                <a16:creationId xmlns:a16="http://schemas.microsoft.com/office/drawing/2014/main" id="{49945C77-72E2-A747-BC22-94D2E7C0C3AB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487766" y="3453795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able or Image">
            <a:extLst>
              <a:ext uri="{FF2B5EF4-FFF2-40B4-BE49-F238E27FC236}">
                <a16:creationId xmlns:a16="http://schemas.microsoft.com/office/drawing/2014/main" id="{68532B39-F878-4F4A-8FB7-1E4ABE4E43AE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271021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able or Image">
            <a:extLst>
              <a:ext uri="{FF2B5EF4-FFF2-40B4-BE49-F238E27FC236}">
                <a16:creationId xmlns:a16="http://schemas.microsoft.com/office/drawing/2014/main" id="{5987319A-6708-164D-B069-C9A27D3CF99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3939395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able or Image">
            <a:extLst>
              <a:ext uri="{FF2B5EF4-FFF2-40B4-BE49-F238E27FC236}">
                <a16:creationId xmlns:a16="http://schemas.microsoft.com/office/drawing/2014/main" id="{03B445B3-CA64-E748-8A75-A4006779359D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16857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able or Image">
            <a:extLst>
              <a:ext uri="{FF2B5EF4-FFF2-40B4-BE49-F238E27FC236}">
                <a16:creationId xmlns:a16="http://schemas.microsoft.com/office/drawing/2014/main" id="{01884091-B2D7-4C45-86BC-7D4F74E79C27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6397756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able or Image">
            <a:extLst>
              <a:ext uri="{FF2B5EF4-FFF2-40B4-BE49-F238E27FC236}">
                <a16:creationId xmlns:a16="http://schemas.microsoft.com/office/drawing/2014/main" id="{BCCA4455-3AE1-1943-AD67-2A4DFA99E393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7585928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Citation">
            <a:extLst>
              <a:ext uri="{FF2B5EF4-FFF2-40B4-BE49-F238E27FC236}">
                <a16:creationId xmlns:a16="http://schemas.microsoft.com/office/drawing/2014/main" id="{DEE35AFB-A4A5-BF4E-9555-0CBD73E0D7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116256" y="4581310"/>
            <a:ext cx="6744017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lang="en-US" sz="1050" b="0" i="0" u="none" strike="noStrike" smtClean="0">
                <a:effectLst/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Adapted/Reprinted from [APA reference].</a:t>
            </a:r>
          </a:p>
        </p:txBody>
      </p:sp>
      <p:pic>
        <p:nvPicPr>
          <p:cNvPr id="27" name="WSE logo">
            <a:extLst>
              <a:ext uri="{FF2B5EF4-FFF2-40B4-BE49-F238E27FC236}">
                <a16:creationId xmlns:a16="http://schemas.microsoft.com/office/drawing/2014/main" id="{978592AB-D8FE-E649-9B9F-6BB4F13FB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29" name="Page Number">
            <a:extLst>
              <a:ext uri="{FF2B5EF4-FFF2-40B4-BE49-F238E27FC236}">
                <a16:creationId xmlns:a16="http://schemas.microsoft.com/office/drawing/2014/main" id="{5B0C4C21-CAD5-874E-9CB4-3D5DA2A82B8E}"/>
              </a:ext>
            </a:extLst>
          </p:cNvPr>
          <p:cNvSpPr txBox="1"/>
          <p:nvPr userDrawn="1"/>
        </p:nvSpPr>
        <p:spPr>
          <a:xfrm>
            <a:off x="8133198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983187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23189"/>
            <a:ext cx="8085415" cy="84147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 i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Picture">
            <a:extLst>
              <a:ext uri="{FF2B5EF4-FFF2-40B4-BE49-F238E27FC236}">
                <a16:creationId xmlns:a16="http://schemas.microsoft.com/office/drawing/2014/main" id="{4884B21B-478C-4C01-9996-0F72AC03614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522711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Citation">
            <a:extLst>
              <a:ext uri="{FF2B5EF4-FFF2-40B4-BE49-F238E27FC236}">
                <a16:creationId xmlns:a16="http://schemas.microsoft.com/office/drawing/2014/main" id="{47FB68FD-CDA4-408D-A343-8A86DF16A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17538" y="4585070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765176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9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E64E24-CAF0-4D23-BB2F-41C411BEFB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2" y="107118"/>
            <a:ext cx="8164088" cy="858505"/>
          </a:xfrm>
          <a:prstGeom prst="rect">
            <a:avLst/>
          </a:prstGeom>
        </p:spPr>
        <p:txBody>
          <a:bodyPr anchor="b"/>
          <a:lstStyle>
            <a:lvl1pPr>
              <a:defRPr sz="3000" b="1" i="0" u="none">
                <a:solidFill>
                  <a:srgbClr val="092C74"/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add title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14925" y="1272248"/>
            <a:ext cx="3571875" cy="3174967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" y="1272249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2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Imag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B9D2BC59-BAA9-4F86-A1D2-5D980B71B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289" y="328403"/>
            <a:ext cx="3131127" cy="119268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BCBD4-734B-4675-AF6F-AADF5D7D0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176" y="152108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ullets">
            <a:extLst>
              <a:ext uri="{FF2B5EF4-FFF2-40B4-BE49-F238E27FC236}">
                <a16:creationId xmlns:a16="http://schemas.microsoft.com/office/drawing/2014/main" id="{193BA231-D4D9-4495-ABB3-778FD8DA042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395289" y="1838548"/>
            <a:ext cx="3131127" cy="266898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4675" indent="-23177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265A9C31-C8EA-436B-A2CE-0C7EF8C1A1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9762" y="0"/>
            <a:ext cx="5074238" cy="5143500"/>
          </a:xfrm>
          <a:custGeom>
            <a:avLst/>
            <a:gdLst>
              <a:gd name="connsiteX0" fmla="*/ 0 w 5965370"/>
              <a:gd name="connsiteY0" fmla="*/ 0 h 6858000"/>
              <a:gd name="connsiteX1" fmla="*/ 5965370 w 5965370"/>
              <a:gd name="connsiteY1" fmla="*/ 0 h 6858000"/>
              <a:gd name="connsiteX2" fmla="*/ 5965370 w 5965370"/>
              <a:gd name="connsiteY2" fmla="*/ 6858000 h 6858000"/>
              <a:gd name="connsiteX3" fmla="*/ 0 w 59653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5370" h="6858000">
                <a:moveTo>
                  <a:pt x="0" y="0"/>
                </a:moveTo>
                <a:lnTo>
                  <a:pt x="5965370" y="0"/>
                </a:lnTo>
                <a:lnTo>
                  <a:pt x="596537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EE8084E3-8476-4A31-8838-95D56C1C99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77459" y="488400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11069FF-2DBD-453E-A62E-A87DF2CF2FB0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8630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o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70285FB5-8EF0-4290-82AE-0E7D18F5E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0550E0-BE9C-4243-B6E1-D36E23EBA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2" name="WSE logo">
            <a:extLst>
              <a:ext uri="{FF2B5EF4-FFF2-40B4-BE49-F238E27FC236}">
                <a16:creationId xmlns:a16="http://schemas.microsoft.com/office/drawing/2014/main" id="{3A47A697-B777-4F7D-815F-EDBEC2B3E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3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9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42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41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126" r:id="rId3"/>
    <p:sldLayoutId id="2147484035" r:id="rId4"/>
    <p:sldLayoutId id="2147484122" r:id="rId5"/>
    <p:sldLayoutId id="2147484120" r:id="rId6"/>
    <p:sldLayoutId id="2147484121" r:id="rId7"/>
    <p:sldLayoutId id="2147484123" r:id="rId8"/>
    <p:sldLayoutId id="2147483959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34" r:id="rId3"/>
    <p:sldLayoutId id="2147484104" r:id="rId4"/>
    <p:sldLayoutId id="2147484105" r:id="rId5"/>
    <p:sldLayoutId id="2147484015" r:id="rId6"/>
    <p:sldLayoutId id="2147484016" r:id="rId7"/>
    <p:sldLayoutId id="2147484027" r:id="rId8"/>
    <p:sldLayoutId id="2147484033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107" r:id="rId3"/>
    <p:sldLayoutId id="2147484071" r:id="rId4"/>
    <p:sldLayoutId id="2147484072" r:id="rId5"/>
    <p:sldLayoutId id="2147484108" r:id="rId6"/>
    <p:sldLayoutId id="2147484073" r:id="rId7"/>
    <p:sldLayoutId id="2147484082" r:id="rId8"/>
    <p:sldLayoutId id="2147484081" r:id="rId9"/>
    <p:sldLayoutId id="2147484084" r:id="rId10"/>
    <p:sldLayoutId id="2147484083" r:id="rId11"/>
    <p:sldLayoutId id="2147484085" r:id="rId12"/>
    <p:sldLayoutId id="2147484077" r:id="rId13"/>
    <p:sldLayoutId id="2147484074" r:id="rId14"/>
    <p:sldLayoutId id="2147484075" r:id="rId15"/>
    <p:sldLayoutId id="2147484111" r:id="rId16"/>
    <p:sldLayoutId id="2147484112" r:id="rId17"/>
    <p:sldLayoutId id="2147484113" r:id="rId18"/>
    <p:sldLayoutId id="2147484114" r:id="rId19"/>
    <p:sldLayoutId id="2147484078" r:id="rId20"/>
    <p:sldLayoutId id="2147484079" r:id="rId21"/>
    <p:sldLayoutId id="2147484080" r:id="rId22"/>
    <p:sldLayoutId id="2147484086" r:id="rId23"/>
    <p:sldLayoutId id="2147484087" r:id="rId24"/>
    <p:sldLayoutId id="2147484118" r:id="rId25"/>
    <p:sldLayoutId id="2147484088" r:id="rId26"/>
    <p:sldLayoutId id="2147484089" r:id="rId2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 to Data Science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>
            <a:normAutofit lnSpcReduction="10000"/>
          </a:bodyPr>
          <a:lstStyle/>
          <a:p>
            <a:r>
              <a:rPr lang="en-US" dirty="0">
                <a:latin typeface="Tahoma"/>
                <a:ea typeface="Tahoma"/>
                <a:cs typeface="Tahoma"/>
              </a:rPr>
              <a:t>Section 2 – Basic python and descriptive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5847C5A-A8D8-DA07-4AC4-F79D9AA1E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 dirty="0"/>
              <a:t>Basic python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9686D0-04B2-1490-F04D-B7907C085DA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US" dirty="0">
                <a:latin typeface="Tahoma"/>
                <a:ea typeface="Tahoma"/>
                <a:cs typeface="Tahoma"/>
              </a:rPr>
              <a:t>Useful for loading, filtering, and displaying data:</a:t>
            </a:r>
            <a:endParaRPr lang="en-US" dirty="0"/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dirty="0" err="1">
                <a:latin typeface="Tahoma"/>
                <a:ea typeface="Tahoma"/>
                <a:cs typeface="Tahoma"/>
              </a:rPr>
              <a:t>pandas.read_csv</a:t>
            </a:r>
            <a:r>
              <a:rPr lang="en-US" dirty="0">
                <a:latin typeface="Tahoma"/>
                <a:ea typeface="Tahoma"/>
                <a:cs typeface="Tahoma"/>
              </a:rPr>
              <a:t>()</a:t>
            </a:r>
            <a:endParaRPr lang="en-US" dirty="0"/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dirty="0">
                <a:latin typeface="Tahoma"/>
                <a:ea typeface="Tahoma"/>
                <a:cs typeface="Tahoma"/>
              </a:rPr>
              <a:t>display()</a:t>
            </a:r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i="1" dirty="0">
                <a:solidFill>
                  <a:srgbClr val="FF0000"/>
                </a:solidFill>
                <a:latin typeface="Tahoma"/>
                <a:ea typeface="Tahoma"/>
                <a:cs typeface="Tahoma"/>
              </a:rPr>
              <a:t>array</a:t>
            </a:r>
            <a:r>
              <a:rPr lang="en-US" dirty="0">
                <a:latin typeface="Tahoma"/>
                <a:ea typeface="Tahoma"/>
                <a:cs typeface="Tahoma"/>
              </a:rPr>
              <a:t>[</a:t>
            </a:r>
            <a:r>
              <a:rPr lang="en-US" i="1" dirty="0">
                <a:solidFill>
                  <a:srgbClr val="FF0000"/>
                </a:solidFill>
                <a:latin typeface="Tahoma"/>
                <a:ea typeface="Tahoma"/>
                <a:cs typeface="Tahoma"/>
              </a:rPr>
              <a:t>'column name'</a:t>
            </a:r>
            <a:r>
              <a:rPr lang="en-US" dirty="0">
                <a:latin typeface="Tahoma"/>
                <a:ea typeface="Tahoma"/>
                <a:cs typeface="Tahoma"/>
              </a:rPr>
              <a:t>].values</a:t>
            </a:r>
            <a:endParaRPr lang="en-US" dirty="0">
              <a:ea typeface="Tahoma"/>
              <a:cs typeface="Tahoma"/>
            </a:endParaRPr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dirty="0">
                <a:latin typeface="Tahoma"/>
                <a:ea typeface="Tahoma"/>
                <a:cs typeface="Tahoma"/>
              </a:rPr>
              <a:t>print()</a:t>
            </a:r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dirty="0">
                <a:latin typeface="Tahoma"/>
                <a:ea typeface="Tahoma"/>
                <a:cs typeface="Tahoma"/>
              </a:rPr>
              <a:t>type()</a:t>
            </a:r>
          </a:p>
          <a:p>
            <a:pPr marL="285750" indent="-285750">
              <a:buFont typeface="Calibri" panose="05000000000000000000" pitchFamily="2" charset="2"/>
              <a:buChar char="-"/>
            </a:pPr>
            <a:endParaRPr lang="en-US" dirty="0">
              <a:latin typeface="Tahoma"/>
              <a:ea typeface="Tahoma"/>
              <a:cs typeface="Tahoma"/>
            </a:endParaRPr>
          </a:p>
          <a:p>
            <a:pPr marL="0" indent="0">
              <a:buNone/>
            </a:pPr>
            <a:r>
              <a:rPr lang="en-US" i="1" dirty="0">
                <a:solidFill>
                  <a:srgbClr val="FF0000"/>
                </a:solidFill>
                <a:latin typeface="Tahoma"/>
                <a:ea typeface="Tahoma"/>
                <a:cs typeface="Tahoma"/>
              </a:rPr>
              <a:t>Red italics</a:t>
            </a:r>
            <a:r>
              <a:rPr lang="en-US" dirty="0">
                <a:latin typeface="Tahoma"/>
                <a:ea typeface="Tahoma"/>
                <a:cs typeface="Tahoma"/>
              </a:rPr>
              <a:t> means you should fill it in with the correct variable names</a:t>
            </a:r>
          </a:p>
        </p:txBody>
      </p:sp>
    </p:spTree>
    <p:extLst>
      <p:ext uri="{BB962C8B-B14F-4D97-AF65-F5344CB8AC3E}">
        <p14:creationId xmlns:p14="http://schemas.microsoft.com/office/powerpoint/2010/main" val="59846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5FCEE-0F9A-B5E8-3F7D-8A84F33FA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65BD2E-568B-61B2-88C0-B0A46FC59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 dirty="0"/>
              <a:t>Basic python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4338DD-3BBA-A292-830B-C000403602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US" dirty="0">
                <a:latin typeface="Tahoma"/>
                <a:ea typeface="Tahoma"/>
                <a:cs typeface="Tahoma"/>
              </a:rPr>
              <a:t>Useful for operating on </a:t>
            </a:r>
            <a:r>
              <a:rPr lang="en-US" dirty="0" err="1">
                <a:latin typeface="Tahoma"/>
                <a:ea typeface="Tahoma"/>
                <a:cs typeface="Tahoma"/>
              </a:rPr>
              <a:t>numpy</a:t>
            </a:r>
            <a:r>
              <a:rPr lang="en-US" dirty="0">
                <a:latin typeface="Tahoma"/>
                <a:ea typeface="Tahoma"/>
                <a:cs typeface="Tahoma"/>
              </a:rPr>
              <a:t> arrays:</a:t>
            </a:r>
            <a:endParaRPr lang="en-US" dirty="0"/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dirty="0" err="1">
                <a:latin typeface="Tahoma"/>
                <a:ea typeface="Tahoma"/>
                <a:cs typeface="Tahoma"/>
              </a:rPr>
              <a:t>len</a:t>
            </a:r>
            <a:r>
              <a:rPr lang="en-US" dirty="0">
                <a:latin typeface="Tahoma"/>
                <a:ea typeface="Tahoma"/>
                <a:cs typeface="Tahoma"/>
              </a:rPr>
              <a:t>()</a:t>
            </a:r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err="1">
                <a:latin typeface="Tahoma"/>
                <a:ea typeface="Tahoma"/>
                <a:cs typeface="Tahoma"/>
              </a:rPr>
              <a:t>np.sum</a:t>
            </a:r>
            <a:r>
              <a:rPr lang="en-US" dirty="0">
                <a:latin typeface="Tahoma"/>
                <a:ea typeface="Tahoma"/>
                <a:cs typeface="Tahoma"/>
              </a:rPr>
              <a:t>()</a:t>
            </a:r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dirty="0" err="1">
                <a:latin typeface="Tahoma"/>
                <a:ea typeface="Tahoma"/>
                <a:cs typeface="Tahoma"/>
              </a:rPr>
              <a:t>np.sqrt</a:t>
            </a:r>
            <a:r>
              <a:rPr lang="en-US" dirty="0">
                <a:latin typeface="Tahoma"/>
                <a:ea typeface="Tahoma"/>
                <a:cs typeface="Tahoma"/>
              </a:rPr>
              <a:t>()</a:t>
            </a:r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dirty="0">
                <a:latin typeface="Tahoma"/>
                <a:ea typeface="Tahoma"/>
                <a:cs typeface="Tahoma"/>
              </a:rPr>
              <a:t>a**n, is a to the power of n</a:t>
            </a:r>
            <a:endParaRPr lang="en-US" dirty="0">
              <a:ea typeface="Tahoma"/>
              <a:cs typeface="Tahoma"/>
            </a:endParaRPr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i="1" dirty="0">
                <a:solidFill>
                  <a:srgbClr val="FF0000"/>
                </a:solidFill>
                <a:latin typeface="Tahoma"/>
                <a:ea typeface="Tahoma"/>
                <a:cs typeface="Tahoma"/>
              </a:rPr>
              <a:t>array</a:t>
            </a:r>
            <a:r>
              <a:rPr lang="en-US" dirty="0">
                <a:latin typeface="Tahoma"/>
                <a:ea typeface="Tahoma"/>
                <a:cs typeface="Tahoma"/>
              </a:rPr>
              <a:t>**n, takes every element to the power of n</a:t>
            </a:r>
          </a:p>
          <a:p>
            <a:pPr marL="285750" indent="-285750">
              <a:buFont typeface="Calibri" panose="05000000000000000000" pitchFamily="2" charset="2"/>
              <a:buChar char="-"/>
            </a:pPr>
            <a:endParaRPr lang="en-US">
              <a:ea typeface="Tahoma"/>
              <a:cs typeface="Tahoma"/>
            </a:endParaRPr>
          </a:p>
          <a:p>
            <a:pPr marL="285750" indent="-285750">
              <a:buFont typeface="Calibri" panose="05000000000000000000" pitchFamily="2" charset="2"/>
              <a:buChar char="-"/>
            </a:pPr>
            <a:endParaRPr lang="en-US" dirty="0">
              <a:ea typeface="Tahoma"/>
              <a:cs typeface="Tahoma"/>
            </a:endParaRPr>
          </a:p>
          <a:p>
            <a:pPr lvl="1"/>
            <a:endParaRPr lang="en-US" dirty="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496891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math equations&#10;&#10;Description automatically generated">
            <a:extLst>
              <a:ext uri="{FF2B5EF4-FFF2-40B4-BE49-F238E27FC236}">
                <a16:creationId xmlns:a16="http://schemas.microsoft.com/office/drawing/2014/main" id="{6FD5EEB5-0BBC-5A3D-E024-D5EA9E704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69" y="1074722"/>
            <a:ext cx="7269387" cy="384950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DCB8907-2E59-87B4-F2B5-779B9B6E72F5}"/>
              </a:ext>
            </a:extLst>
          </p:cNvPr>
          <p:cNvSpPr txBox="1">
            <a:spLocks/>
          </p:cNvSpPr>
          <p:nvPr/>
        </p:nvSpPr>
        <p:spPr>
          <a:xfrm>
            <a:off x="447328" y="81142"/>
            <a:ext cx="8085415" cy="857542"/>
          </a:xfrm>
          <a:prstGeom prst="rect">
            <a:avLst/>
          </a:prstGeom>
        </p:spPr>
        <p:txBody>
          <a:bodyPr lIns="91440" tIns="45720" rIns="91440" bIns="45720" anchor="b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u="sng" dirty="0">
                <a:ea typeface="Tahoma"/>
                <a:cs typeface="Tahoma"/>
              </a:rPr>
              <a:t>Sample skew and excess kurtosis</a:t>
            </a:r>
            <a:endParaRPr lang="en-GB" u="sng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4034792290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341B256-31DB-7348-8695-829C97469BCD}" vid="{25CBA4D4-3963-7D44-B222-0986AAF7DD3D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341B256-31DB-7348-8695-829C97469BCD}" vid="{0DE1D9EE-38DE-B846-AB0E-4A67B3DBDF30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341B256-31DB-7348-8695-829C97469BCD}" vid="{3A4F2F9D-8883-7D44-8E72-03548C05DCB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e5a8573-441a-49f5-9727-beedb7b6e988">
      <Terms xmlns="http://schemas.microsoft.com/office/infopath/2007/PartnerControls"/>
    </lcf76f155ced4ddcb4097134ff3c332f>
    <TaxCatchAll xmlns="dd5f5d59-096f-46a6-9789-9bdc84ecf73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C68C866C246442B148EB84BC3D6460" ma:contentTypeVersion="10" ma:contentTypeDescription="Create a new document." ma:contentTypeScope="" ma:versionID="b28a0b2e28551bb722698b75a5a0e3f0">
  <xsd:schema xmlns:xsd="http://www.w3.org/2001/XMLSchema" xmlns:xs="http://www.w3.org/2001/XMLSchema" xmlns:p="http://schemas.microsoft.com/office/2006/metadata/properties" xmlns:ns2="3e5a8573-441a-49f5-9727-beedb7b6e988" xmlns:ns3="dd5f5d59-096f-46a6-9789-9bdc84ecf739" targetNamespace="http://schemas.microsoft.com/office/2006/metadata/properties" ma:root="true" ma:fieldsID="976b56ebb2cbeeefaaafacb3c080e153" ns2:_="" ns3:_="">
    <xsd:import namespace="3e5a8573-441a-49f5-9727-beedb7b6e988"/>
    <xsd:import namespace="dd5f5d59-096f-46a6-9789-9bdc84ecf739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5a8573-441a-49f5-9727-beedb7b6e988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f3f7c956-802a-45ac-b2ba-cc78506785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5f5d59-096f-46a6-9789-9bdc84ecf739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f2d97099-0b48-4345-a852-c34d75674240}" ma:internalName="TaxCatchAll" ma:showField="CatchAllData" ma:web="dd5f5d59-096f-46a6-9789-9bdc84ecf73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schemas.openxmlformats.org/package/2006/metadata/core-properties"/>
    <ds:schemaRef ds:uri="http://purl.org/dc/terms/"/>
    <ds:schemaRef ds:uri="http://purl.org/dc/elements/1.1/"/>
    <ds:schemaRef ds:uri="e3b5c32c-df6c-443f-b08b-73d85d62f2b5"/>
    <ds:schemaRef ds:uri="168931df-3f45-4445-be76-105235143e52"/>
    <ds:schemaRef ds:uri="http://schemas.microsoft.com/office/2006/documentManagement/types"/>
    <ds:schemaRef ds:uri="http://purl.org/dc/dcmitype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feee64d4-4f51-4a63-bef2-a72d36daf4d1"/>
    <ds:schemaRef ds:uri="caa40609-5775-4666-b568-08547a9d0f5a"/>
    <ds:schemaRef ds:uri="3e5a8573-441a-49f5-9727-beedb7b6e988"/>
    <ds:schemaRef ds:uri="dd5f5d59-096f-46a6-9789-9bdc84ecf739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A7DE27-49E6-4920-899F-FF0ED78423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5a8573-441a-49f5-9727-beedb7b6e988"/>
    <ds:schemaRef ds:uri="dd5f5d59-096f-46a6-9789-9bdc84ecf7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238</TotalTime>
  <Words>422</Words>
  <Application>Microsoft Office PowerPoint</Application>
  <PresentationFormat>On-screen Show (16:9)</PresentationFormat>
  <Paragraphs>46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EP Presentation Theme - Simple</vt:lpstr>
      <vt:lpstr>1_EP Presentation Theme - Fancy</vt:lpstr>
      <vt:lpstr>2_EP Presentation Theme - Special</vt:lpstr>
      <vt:lpstr>Introduction to Data Science</vt:lpstr>
      <vt:lpstr>Basic python</vt:lpstr>
      <vt:lpstr>Basic python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</dc:title>
  <dc:creator>Yuzhe Wang</dc:creator>
  <cp:lastModifiedBy>Yuzhe Wang</cp:lastModifiedBy>
  <cp:revision>113</cp:revision>
  <dcterms:created xsi:type="dcterms:W3CDTF">2023-09-10T21:19:54Z</dcterms:created>
  <dcterms:modified xsi:type="dcterms:W3CDTF">2024-01-30T17:43:59Z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0x010100DBC68C866C246442B148EB84BC3D6460</vt:lpwstr>
  </property>
  <property fmtid="{D5CDD505-2E9C-101B-9397-08002B2CF9AE}" pid="3" name="MediaServiceImageTags">
    <vt:lpwstr/>
  </property>
</Properties>
</file>

<file path=docProps/thumbnail.jpeg>
</file>